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20" autoAdjust="0"/>
  </p:normalViewPr>
  <p:slideViewPr>
    <p:cSldViewPr>
      <p:cViewPr varScale="1">
        <p:scale>
          <a:sx n="46" d="100"/>
          <a:sy n="46" d="100"/>
        </p:scale>
        <p:origin x="-9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E0C992-3754-4413-A196-08116B3B6A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05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FCE55C-AE74-43BC-AA6A-7019266FF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7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AAF60-8FB9-4572-9AB1-D9F7BB99057C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B2A72B-DFBF-48EB-944F-B0CD59820394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0F03BC-1CFB-4464-B354-6D2C4BB6AA0D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6C161-339F-45DA-B06B-76F4815A2471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C8288-E172-4F73-AC42-E09650048F7E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0AF4E-006D-4944-8EEE-21DDAEEAA42B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38760-0F7B-4039-A389-4EB6EDCCB175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450CF8-3A42-411D-892D-BC4B225BEEEF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ABB970-B63B-4734-9CDC-4E0AB39DA717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3D1B7-41CC-42C0-9154-C75F8F47E76E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DF1B5F-12F7-48E1-AFE6-91573DBF84B1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04B3CA-5267-4831-B894-832B3D525C9C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48C29-9261-48D9-8FBD-40F7385B74F6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C1EC0-80D1-4022-A18C-3666EEA1441A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E0921-76BD-458F-A5A9-828971ABCF1A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A90DA5-FA1E-40BF-88C8-64495B572059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4EDF01-82EE-4B33-8FF1-40AB40A1DF5E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1FFF5-0EE3-4C9F-843B-3AE457F0D5F8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49267-AC1A-4209-90D0-5F76561BE856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883F86-5125-4BEC-87CF-7E8E90F9B210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B419F8-1E55-4D19-84DA-41789107B358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E628D-3FC7-4701-9248-1FE087053F14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31015-8A20-4D25-A6D5-4ED9A5B5AA79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A260-F912-4DA7-A327-89EDF6A94318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5A9DE-559B-410D-9525-F57E97857CE2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C8A77-7D20-4566-93C1-DCB0563BC784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3054D-F844-4F5B-8D85-1E8A21109132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D2509-DEDE-4611-91D2-8503BD2518D1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81235-564C-47AD-ABB4-721816480B77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FF3D7D-16D0-4A6C-BBAB-E9C0A0DD3D33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284637-5E24-469B-8561-C83A284169D8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7D82F1-1774-4006-A168-698D95D33F67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D4C504-4E7C-4E3F-8900-5A6A1CD17CAD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E3764-1ABD-4E3B-A5BA-51B4661041EE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0A03F1-33CF-4900-8EFB-2F191481D308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B8A43-A6A8-4B32-A37A-41BA68B6F557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423E26-3E20-4B18-B870-FEF81B677B64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BCC1E-EB92-47B8-9545-1452A9B4012B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128E0-B35E-4114-8173-638E7251EAC1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90FB0A-8E21-4566-95CA-9FBDC4B4C756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1E3B8-12CD-443D-BF1E-3F2A368CBA3B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390B1D-2A45-4035-9BE2-0F872D85FAD9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742006-55E4-448E-B3DA-78B211229A61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8CE23-8B94-44FD-84E8-D9BD4F5F1D7A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2283F7-771E-4B3C-9500-A22B16EC5FA4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C282F-5859-4F51-B78E-F086464A0DBC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7609DF-DAA9-4120-9C8F-213B4D86F55D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DF3E0-8E61-4785-88B1-F639C99F7678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88AC4-0A59-4D48-9A47-4E937A5FDB58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47B5E-7CE6-46AF-AE2C-A575CB3A424A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2C0E9-0329-420B-9546-EBC181996ACA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2372-C54C-4504-8AAF-2535E89871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702D-9C55-4AB5-B64D-5F2BAD3EF9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0EDC9-83AD-46ED-BD68-B86D2DAA8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426A3-6231-473E-95FA-60217917F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4DF9F-3B23-4B6A-88D1-7BD26A489E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A8795-79D5-4F56-B1E2-3CD9C7BEA3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6AAFA-1564-4484-A38D-56399A92DC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1132E-B432-4616-9488-9F53EDE6B7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08086-A7E1-419A-A0A3-325936EB5F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FA4C6-501F-401F-9F29-9ED843FD45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317F7-F55A-4CE3-A292-8224260733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632C10-3BF9-4C3D-8C8E-CE912B4E6A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  <a:latin typeface="Garamond" pitchFamily="18" charset="0"/>
              </a:rPr>
              <a:t>New 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Garamond" pitchFamily="18" charset="0"/>
              </a:rPr>
              <a:t>England</a:t>
            </a:r>
            <a:endParaRPr lang="en-US" sz="2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Southern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Colonies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French and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Indian War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Potpourri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Final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geographic characteristics of New England that discouraged the growth of plantations.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Rocky soil, short growing season, cold climate….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Most Chesapeake settlers in the 1600s made their living growing this crop.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Tobacco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geographic features that led to the growth of the plantation system in the South.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Fertile soil, long growing seasons, warm climate, adequate rainfall.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Many slaves did not survive this across the Atlantic Ocean as a result of suffocation and disease, brutality and violence and suicide.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Middle Passage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After this event, planters increasingly turned to African slaves as their labor source.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Bacon’s Rebellion.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group was nearly wiped out because of conflicts with the colonists over land.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was important to the development of democracy in the 13 colonies because it provided an example of a representative government.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House of Burgesses.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dispute over land in this region was the main cause of the French and Indian War.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Ohio River Valley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future US President rose to fame during the war.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George Washington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document ended the war and gave Britain the </a:t>
            </a:r>
            <a:r>
              <a:rPr lang="en-US" smtClean="0">
                <a:solidFill>
                  <a:schemeClr val="bg1"/>
                </a:solidFill>
              </a:rPr>
              <a:t>land east </a:t>
            </a:r>
            <a:r>
              <a:rPr lang="en-US" dirty="0" smtClean="0">
                <a:solidFill>
                  <a:schemeClr val="bg1"/>
                </a:solidFill>
              </a:rPr>
              <a:t>of the Mississippi River and Canada.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Treaty of Paris of 1763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Parliament planned to pay off the debt of the French and Indian War through these measures.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Taxing the colonists.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Native Americans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was issued after French and Indian War to avoid conflicts between American colonists and the Native Americans.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Proclamation of 1763.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colonial region had the greatest ethnic and religious diversity.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Middle Colonies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economic system was based on the idea that the American colonies existed to primarily provide economic benefits to the mother country.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Mercantilis</a:t>
            </a:r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trade network directly led to the importation of African slaves and the exportation of natural resources.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Triangular Trade Route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These Acts regulated foreign trade for the colonies mandating the use of English ships and sailors for all trade.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Navigation Acts.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This document </a:t>
            </a:r>
            <a:r>
              <a:rPr lang="en-US" dirty="0" smtClean="0">
                <a:solidFill>
                  <a:schemeClr val="bg1"/>
                </a:solidFill>
              </a:rPr>
              <a:t>was considered an important step in development of American democracy because it established a basis for self government in the Plymouth colony.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British policy allowed the colonists self rule as long as the mother country benefitted from the colony’s prosperity.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Salutary (benign) Neglect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Bill of Right’s protection of the freedom of the press is directly related to the trial of this colonist.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John Peter Zenger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This woman was excommunicated by the Puritans for refusing to speak directly to God.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Anne Hutchinson.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Mayflower Compact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Puritans were guided by this book in their daily life.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Bible.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Most New England colonists made their living as this in the early 1600s.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As an artisan or small farmer.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560</Words>
  <Application>Microsoft Office PowerPoint</Application>
  <PresentationFormat>On-screen Show (4:3)</PresentationFormat>
  <Paragraphs>128</Paragraphs>
  <Slides>51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Default Design</vt:lpstr>
      <vt:lpstr>PowerPoint Presentation</vt:lpstr>
      <vt:lpstr>This group was nearly wiped out because of conflicts with the colonists over land.</vt:lpstr>
      <vt:lpstr>Native Americans</vt:lpstr>
      <vt:lpstr>This document was considered an important step in development of American democracy because it established a basis for self government in the Plymouth colony.</vt:lpstr>
      <vt:lpstr>The Mayflower Compact</vt:lpstr>
      <vt:lpstr>The Puritans were guided by this book in their daily life.</vt:lpstr>
      <vt:lpstr>The Bible.</vt:lpstr>
      <vt:lpstr>Most New England colonists made their living as this in the early 1600s.</vt:lpstr>
      <vt:lpstr>As an artisan or small farmer.</vt:lpstr>
      <vt:lpstr>The geographic characteristics of New England that discouraged the growth of plantations.</vt:lpstr>
      <vt:lpstr>Rocky soil, short growing season, cold climate….</vt:lpstr>
      <vt:lpstr>Most Chesapeake settlers in the 1600s made their living growing this crop.</vt:lpstr>
      <vt:lpstr>Tobacco</vt:lpstr>
      <vt:lpstr>The geographic features that led to the growth of the plantation system in the South. </vt:lpstr>
      <vt:lpstr>Fertile soil, long growing seasons, warm climate, adequate rainfall.</vt:lpstr>
      <vt:lpstr>Many slaves did not survive this across the Atlantic Ocean as a result of suffocation and disease, brutality and violence and suicide.</vt:lpstr>
      <vt:lpstr>The Middle Passage</vt:lpstr>
      <vt:lpstr>After this event, planters increasingly turned to African slaves as their labor source.</vt:lpstr>
      <vt:lpstr>Bacon’s Rebellion.</vt:lpstr>
      <vt:lpstr>This was important to the development of democracy in the 13 colonies because it provided an example of a representative government.</vt:lpstr>
      <vt:lpstr>The House of Burgesses.</vt:lpstr>
      <vt:lpstr>The dispute over land in this region was the main cause of the French and Indian War.</vt:lpstr>
      <vt:lpstr>The Ohio River Valley</vt:lpstr>
      <vt:lpstr>This future US President rose to fame during the war.</vt:lpstr>
      <vt:lpstr>George Washington</vt:lpstr>
      <vt:lpstr>This document ended the war and gave Britain the land east of the Mississippi River and Canada.</vt:lpstr>
      <vt:lpstr>The Treaty of Paris of 1763</vt:lpstr>
      <vt:lpstr>Parliament planned to pay off the debt of the French and Indian War through these measures.</vt:lpstr>
      <vt:lpstr>Taxing the colonists.</vt:lpstr>
      <vt:lpstr>This was issued after French and Indian War to avoid conflicts between American colonists and the Native Americans.</vt:lpstr>
      <vt:lpstr>The Proclamation of 1763.</vt:lpstr>
      <vt:lpstr>This colonial region had the greatest ethnic and religious diversity.</vt:lpstr>
      <vt:lpstr>The Middle Colonies</vt:lpstr>
      <vt:lpstr>This economic system was based on the idea that the American colonies existed to primarily provide economic benefits to the mother country.</vt:lpstr>
      <vt:lpstr>Mercantilism</vt:lpstr>
      <vt:lpstr>This trade network directly led to the importation of African slaves and the exportation of natural resources.</vt:lpstr>
      <vt:lpstr>The Triangular Trade Route</vt:lpstr>
      <vt:lpstr>These Acts regulated foreign trade for the colonies mandating the use of English ships and sailors for all trade.</vt:lpstr>
      <vt:lpstr>The Navigation Acts.</vt:lpstr>
      <vt:lpstr>This British policy allowed the colonists self rule as long as the mother country benefitted from the colony’s prosperity.</vt:lpstr>
      <vt:lpstr>Salutary (benign) Neglect</vt:lpstr>
      <vt:lpstr>The Bill of Right’s protection of the freedom of the press is directly related to the trial of this colonist.</vt:lpstr>
      <vt:lpstr>John Peter Zenger</vt:lpstr>
      <vt:lpstr>This woman was excommunicated by the Puritans for refusing to speak directly to God.</vt:lpstr>
      <vt:lpstr>Anne Hutchinson.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Grant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Administrator</cp:lastModifiedBy>
  <cp:revision>41</cp:revision>
  <dcterms:created xsi:type="dcterms:W3CDTF">1998-08-19T17:45:48Z</dcterms:created>
  <dcterms:modified xsi:type="dcterms:W3CDTF">2013-09-23T16:25:30Z</dcterms:modified>
</cp:coreProperties>
</file>